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7%20JUL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6914520046295848"/>
                  <c:y val="7.998823885468664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659-4CB8-ADE3-9E07CCBDD4C4}"/>
                </c:ext>
              </c:extLst>
            </c:dLbl>
            <c:dLbl>
              <c:idx val="1"/>
              <c:layout>
                <c:manualLayout>
                  <c:x val="0.24394582036595089"/>
                  <c:y val="-2.684328178095209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59-4CB8-ADE3-9E07CCBDD4C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JULIO 2023</c:v>
                </c:pt>
                <c:pt idx="1">
                  <c:v>JULIO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79986720.310000002</c:v>
                </c:pt>
                <c:pt idx="1">
                  <c:v>61323328.530000001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59-4CB8-ADE3-9E07CCBDD4C4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JULIO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79986720.310000002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59-4CB8-ADE3-9E07CCBDD4C4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JULIO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61323328.530000001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59-4CB8-ADE3-9E07CCBDD4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4B8D5-44A3-476D-B85A-219D5653DB20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124B1-ADC6-4BF4-B1DC-946DFE370E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124B1-ADC6-4BF4-B1DC-946DFE370E4B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33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05/09/2023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772767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$4,193,962.62</a:t>
                      </a:r>
                      <a:endParaRPr kumimoji="0" lang="es-E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$5,477,354.05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$6,063,540.19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$6,915,306.38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$362,728.55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$576,440.75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$667,264.97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$322,030.41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$68,699,223.98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$48,032,196.94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$79,986,720.31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$61,323,328.53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68512"/>
              </p:ext>
            </p:extLst>
          </p:nvPr>
        </p:nvGraphicFramePr>
        <p:xfrm>
          <a:off x="1835696" y="2564904"/>
          <a:ext cx="56886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2884</TotalTime>
  <Words>78</Words>
  <Application>Microsoft Office PowerPoint</Application>
  <PresentationFormat>Presentación en pantalla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171</cp:revision>
  <cp:lastPrinted>2014-06-11T16:34:47Z</cp:lastPrinted>
  <dcterms:created xsi:type="dcterms:W3CDTF">2014-03-15T02:33:31Z</dcterms:created>
  <dcterms:modified xsi:type="dcterms:W3CDTF">2023-09-05T15:52:50Z</dcterms:modified>
</cp:coreProperties>
</file>